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6"/>
  </p:notesMasterIdLst>
  <p:sldIdLst>
    <p:sldId id="256" r:id="rId2"/>
    <p:sldId id="265" r:id="rId3"/>
    <p:sldId id="278" r:id="rId4"/>
    <p:sldId id="272" r:id="rId5"/>
    <p:sldId id="271" r:id="rId6"/>
    <p:sldId id="269" r:id="rId7"/>
    <p:sldId id="268" r:id="rId8"/>
    <p:sldId id="279" r:id="rId9"/>
    <p:sldId id="267" r:id="rId10"/>
    <p:sldId id="273" r:id="rId11"/>
    <p:sldId id="275" r:id="rId12"/>
    <p:sldId id="277" r:id="rId13"/>
    <p:sldId id="276" r:id="rId14"/>
    <p:sldId id="260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47" d="100"/>
          <a:sy n="47" d="100"/>
        </p:scale>
        <p:origin x="1046" y="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bete Ferreira" userId="a948256452cd1dfe" providerId="LiveId" clId="{C00A99E1-741E-4072-861E-EA1FDF563D1B}"/>
    <pc:docChg chg="custSel modSld sldOrd">
      <pc:chgData name="Elisabete Ferreira" userId="a948256452cd1dfe" providerId="LiveId" clId="{C00A99E1-741E-4072-861E-EA1FDF563D1B}" dt="2024-06-15T05:42:46.252" v="221"/>
      <pc:docMkLst>
        <pc:docMk/>
      </pc:docMkLst>
      <pc:sldChg chg="addSp modSp mod">
        <pc:chgData name="Elisabete Ferreira" userId="a948256452cd1dfe" providerId="LiveId" clId="{C00A99E1-741E-4072-861E-EA1FDF563D1B}" dt="2024-06-15T00:41:15.601" v="105" actId="1076"/>
        <pc:sldMkLst>
          <pc:docMk/>
          <pc:sldMk cId="1137523146" sldId="256"/>
        </pc:sldMkLst>
        <pc:spChg chg="mod">
          <ac:chgData name="Elisabete Ferreira" userId="a948256452cd1dfe" providerId="LiveId" clId="{C00A99E1-741E-4072-861E-EA1FDF563D1B}" dt="2024-06-15T00:39:37.835" v="97" actId="255"/>
          <ac:spMkLst>
            <pc:docMk/>
            <pc:sldMk cId="1137523146" sldId="256"/>
            <ac:spMk id="2" creationId="{A5CD668D-8FB6-0D67-1113-E8A98FF24B91}"/>
          </ac:spMkLst>
        </pc:spChg>
        <pc:spChg chg="mod">
          <ac:chgData name="Elisabete Ferreira" userId="a948256452cd1dfe" providerId="LiveId" clId="{C00A99E1-741E-4072-861E-EA1FDF563D1B}" dt="2024-06-15T00:39:15.531" v="93" actId="1076"/>
          <ac:spMkLst>
            <pc:docMk/>
            <pc:sldMk cId="1137523146" sldId="256"/>
            <ac:spMk id="3" creationId="{03CF7BB9-A04F-DB02-7BE2-BEA843E6E498}"/>
          </ac:spMkLst>
        </pc:spChg>
        <pc:spChg chg="add mod">
          <ac:chgData name="Elisabete Ferreira" userId="a948256452cd1dfe" providerId="LiveId" clId="{C00A99E1-741E-4072-861E-EA1FDF563D1B}" dt="2024-06-15T00:41:15.601" v="105" actId="1076"/>
          <ac:spMkLst>
            <pc:docMk/>
            <pc:sldMk cId="1137523146" sldId="256"/>
            <ac:spMk id="5" creationId="{9F91A274-D4E4-8CAB-9CBB-E9AAD519379C}"/>
          </ac:spMkLst>
        </pc:spChg>
        <pc:picChg chg="mod">
          <ac:chgData name="Elisabete Ferreira" userId="a948256452cd1dfe" providerId="LiveId" clId="{C00A99E1-741E-4072-861E-EA1FDF563D1B}" dt="2024-06-15T00:39:44.394" v="99" actId="1076"/>
          <ac:picMkLst>
            <pc:docMk/>
            <pc:sldMk cId="1137523146" sldId="256"/>
            <ac:picMk id="4" creationId="{4825C5B0-104D-39DF-B09D-365F6CC6589E}"/>
          </ac:picMkLst>
        </pc:picChg>
        <pc:picChg chg="add mod">
          <ac:chgData name="Elisabete Ferreira" userId="a948256452cd1dfe" providerId="LiveId" clId="{C00A99E1-741E-4072-861E-EA1FDF563D1B}" dt="2024-06-15T00:39:09.312" v="92" actId="1076"/>
          <ac:picMkLst>
            <pc:docMk/>
            <pc:sldMk cId="1137523146" sldId="256"/>
            <ac:picMk id="4098" creationId="{2E9EBCDD-4BC9-FED9-1C59-D6A03797A877}"/>
          </ac:picMkLst>
        </pc:picChg>
      </pc:sldChg>
      <pc:sldChg chg="addSp modSp ord">
        <pc:chgData name="Elisabete Ferreira" userId="a948256452cd1dfe" providerId="LiveId" clId="{C00A99E1-741E-4072-861E-EA1FDF563D1B}" dt="2024-06-15T05:42:46.252" v="221"/>
        <pc:sldMkLst>
          <pc:docMk/>
          <pc:sldMk cId="1132666019" sldId="260"/>
        </pc:sldMkLst>
        <pc:picChg chg="add mod">
          <ac:chgData name="Elisabete Ferreira" userId="a948256452cd1dfe" providerId="LiveId" clId="{C00A99E1-741E-4072-861E-EA1FDF563D1B}" dt="2024-06-15T05:37:09.594" v="153"/>
          <ac:picMkLst>
            <pc:docMk/>
            <pc:sldMk cId="1132666019" sldId="260"/>
            <ac:picMk id="2" creationId="{7002C3E3-FCAB-75D0-4809-03E25EAB25C2}"/>
          </ac:picMkLst>
        </pc:picChg>
      </pc:sldChg>
      <pc:sldChg chg="addSp delSp modSp mod">
        <pc:chgData name="Elisabete Ferreira" userId="a948256452cd1dfe" providerId="LiveId" clId="{C00A99E1-741E-4072-861E-EA1FDF563D1B}" dt="2024-06-15T00:36:30.605" v="12" actId="21"/>
        <pc:sldMkLst>
          <pc:docMk/>
          <pc:sldMk cId="215310654" sldId="265"/>
        </pc:sldMkLst>
        <pc:picChg chg="mod">
          <ac:chgData name="Elisabete Ferreira" userId="a948256452cd1dfe" providerId="LiveId" clId="{C00A99E1-741E-4072-861E-EA1FDF563D1B}" dt="2024-06-15T00:35:46.496" v="4" actId="1076"/>
          <ac:picMkLst>
            <pc:docMk/>
            <pc:sldMk cId="215310654" sldId="265"/>
            <ac:picMk id="4" creationId="{42CFB215-A5B1-33DB-C73A-A4D57293BA9B}"/>
          </ac:picMkLst>
        </pc:picChg>
        <pc:picChg chg="add del mod">
          <ac:chgData name="Elisabete Ferreira" userId="a948256452cd1dfe" providerId="LiveId" clId="{C00A99E1-741E-4072-861E-EA1FDF563D1B}" dt="2024-06-15T00:36:30.605" v="12" actId="21"/>
          <ac:picMkLst>
            <pc:docMk/>
            <pc:sldMk cId="215310654" sldId="265"/>
            <ac:picMk id="4098" creationId="{2E9EBCDD-4BC9-FED9-1C59-D6A03797A877}"/>
          </ac:picMkLst>
        </pc:picChg>
      </pc:sldChg>
      <pc:sldChg chg="addSp modSp mod">
        <pc:chgData name="Elisabete Ferreira" userId="a948256452cd1dfe" providerId="LiveId" clId="{C00A99E1-741E-4072-861E-EA1FDF563D1B}" dt="2024-06-15T05:36:40.122" v="150" actId="1076"/>
        <pc:sldMkLst>
          <pc:docMk/>
          <pc:sldMk cId="1747936859" sldId="267"/>
        </pc:sldMkLst>
        <pc:spChg chg="mod">
          <ac:chgData name="Elisabete Ferreira" userId="a948256452cd1dfe" providerId="LiveId" clId="{C00A99E1-741E-4072-861E-EA1FDF563D1B}" dt="2024-06-15T05:36:18.728" v="148" actId="1076"/>
          <ac:spMkLst>
            <pc:docMk/>
            <pc:sldMk cId="1747936859" sldId="267"/>
            <ac:spMk id="5" creationId="{CDDE931E-6EF9-65FA-9398-59D15581F983}"/>
          </ac:spMkLst>
        </pc:spChg>
        <pc:spChg chg="mod">
          <ac:chgData name="Elisabete Ferreira" userId="a948256452cd1dfe" providerId="LiveId" clId="{C00A99E1-741E-4072-861E-EA1FDF563D1B}" dt="2024-06-15T05:36:40.122" v="150" actId="1076"/>
          <ac:spMkLst>
            <pc:docMk/>
            <pc:sldMk cId="1747936859" sldId="267"/>
            <ac:spMk id="6" creationId="{C7DA7718-F72C-7500-87C2-AD6A3FC50370}"/>
          </ac:spMkLst>
        </pc:spChg>
        <pc:picChg chg="add mod">
          <ac:chgData name="Elisabete Ferreira" userId="a948256452cd1dfe" providerId="LiveId" clId="{C00A99E1-741E-4072-861E-EA1FDF563D1B}" dt="2024-06-15T05:36:13.396" v="147"/>
          <ac:picMkLst>
            <pc:docMk/>
            <pc:sldMk cId="1747936859" sldId="267"/>
            <ac:picMk id="2" creationId="{3FF23F57-1C99-0F62-7D94-C46C96ECD16C}"/>
          </ac:picMkLst>
        </pc:picChg>
        <pc:picChg chg="mod">
          <ac:chgData name="Elisabete Ferreira" userId="a948256452cd1dfe" providerId="LiveId" clId="{C00A99E1-741E-4072-861E-EA1FDF563D1B}" dt="2024-06-15T05:36:25.209" v="149" actId="1076"/>
          <ac:picMkLst>
            <pc:docMk/>
            <pc:sldMk cId="1747936859" sldId="267"/>
            <ac:picMk id="3" creationId="{C934A5C5-E14A-B1EB-BCF5-926233A612A7}"/>
          </ac:picMkLst>
        </pc:picChg>
      </pc:sldChg>
      <pc:sldChg chg="addSp modSp">
        <pc:chgData name="Elisabete Ferreira" userId="a948256452cd1dfe" providerId="LiveId" clId="{C00A99E1-741E-4072-861E-EA1FDF563D1B}" dt="2024-06-15T05:36:04.758" v="145"/>
        <pc:sldMkLst>
          <pc:docMk/>
          <pc:sldMk cId="853894753" sldId="268"/>
        </pc:sldMkLst>
        <pc:picChg chg="add mod">
          <ac:chgData name="Elisabete Ferreira" userId="a948256452cd1dfe" providerId="LiveId" clId="{C00A99E1-741E-4072-861E-EA1FDF563D1B}" dt="2024-06-15T05:36:04.758" v="145"/>
          <ac:picMkLst>
            <pc:docMk/>
            <pc:sldMk cId="853894753" sldId="268"/>
            <ac:picMk id="2" creationId="{174CF0A3-0E8A-C17A-803E-084A603E400B}"/>
          </ac:picMkLst>
        </pc:picChg>
      </pc:sldChg>
      <pc:sldChg chg="addSp modSp">
        <pc:chgData name="Elisabete Ferreira" userId="a948256452cd1dfe" providerId="LiveId" clId="{C00A99E1-741E-4072-861E-EA1FDF563D1B}" dt="2024-06-15T05:35:59.181" v="144"/>
        <pc:sldMkLst>
          <pc:docMk/>
          <pc:sldMk cId="1887728151" sldId="269"/>
        </pc:sldMkLst>
        <pc:picChg chg="add mod">
          <ac:chgData name="Elisabete Ferreira" userId="a948256452cd1dfe" providerId="LiveId" clId="{C00A99E1-741E-4072-861E-EA1FDF563D1B}" dt="2024-06-15T05:35:59.181" v="144"/>
          <ac:picMkLst>
            <pc:docMk/>
            <pc:sldMk cId="1887728151" sldId="269"/>
            <ac:picMk id="2" creationId="{003B8159-2FE8-55E7-9D04-7764A94520AB}"/>
          </ac:picMkLst>
        </pc:picChg>
      </pc:sldChg>
      <pc:sldChg chg="addSp modSp">
        <pc:chgData name="Elisabete Ferreira" userId="a948256452cd1dfe" providerId="LiveId" clId="{C00A99E1-741E-4072-861E-EA1FDF563D1B}" dt="2024-06-15T05:35:41.487" v="143"/>
        <pc:sldMkLst>
          <pc:docMk/>
          <pc:sldMk cId="268101330" sldId="271"/>
        </pc:sldMkLst>
        <pc:picChg chg="add mod">
          <ac:chgData name="Elisabete Ferreira" userId="a948256452cd1dfe" providerId="LiveId" clId="{C00A99E1-741E-4072-861E-EA1FDF563D1B}" dt="2024-06-15T05:35:41.487" v="143"/>
          <ac:picMkLst>
            <pc:docMk/>
            <pc:sldMk cId="268101330" sldId="271"/>
            <ac:picMk id="2" creationId="{DCA08503-12BD-DFC6-E327-EDC9C9D6138D}"/>
          </ac:picMkLst>
        </pc:picChg>
      </pc:sldChg>
      <pc:sldChg chg="addSp modSp">
        <pc:chgData name="Elisabete Ferreira" userId="a948256452cd1dfe" providerId="LiveId" clId="{C00A99E1-741E-4072-861E-EA1FDF563D1B}" dt="2024-06-15T05:35:37.244" v="142"/>
        <pc:sldMkLst>
          <pc:docMk/>
          <pc:sldMk cId="3251593720" sldId="272"/>
        </pc:sldMkLst>
        <pc:picChg chg="add mod">
          <ac:chgData name="Elisabete Ferreira" userId="a948256452cd1dfe" providerId="LiveId" clId="{C00A99E1-741E-4072-861E-EA1FDF563D1B}" dt="2024-06-15T05:35:37.244" v="142"/>
          <ac:picMkLst>
            <pc:docMk/>
            <pc:sldMk cId="3251593720" sldId="272"/>
            <ac:picMk id="2" creationId="{057D9D7D-5B20-8D83-4CEE-67C183F53563}"/>
          </ac:picMkLst>
        </pc:picChg>
      </pc:sldChg>
      <pc:sldChg chg="addSp modSp">
        <pc:chgData name="Elisabete Ferreira" userId="a948256452cd1dfe" providerId="LiveId" clId="{C00A99E1-741E-4072-861E-EA1FDF563D1B}" dt="2024-06-15T05:37:00.534" v="151"/>
        <pc:sldMkLst>
          <pc:docMk/>
          <pc:sldMk cId="3461322207" sldId="273"/>
        </pc:sldMkLst>
        <pc:picChg chg="add mod">
          <ac:chgData name="Elisabete Ferreira" userId="a948256452cd1dfe" providerId="LiveId" clId="{C00A99E1-741E-4072-861E-EA1FDF563D1B}" dt="2024-06-15T05:37:00.534" v="151"/>
          <ac:picMkLst>
            <pc:docMk/>
            <pc:sldMk cId="3461322207" sldId="273"/>
            <ac:picMk id="4" creationId="{BE50DECE-AD71-06ED-D2E6-319CE0BE789D}"/>
          </ac:picMkLst>
        </pc:picChg>
      </pc:sldChg>
      <pc:sldChg chg="addSp modSp">
        <pc:chgData name="Elisabete Ferreira" userId="a948256452cd1dfe" providerId="LiveId" clId="{C00A99E1-741E-4072-861E-EA1FDF563D1B}" dt="2024-06-15T05:37:06.115" v="152"/>
        <pc:sldMkLst>
          <pc:docMk/>
          <pc:sldMk cId="3126059098" sldId="275"/>
        </pc:sldMkLst>
        <pc:picChg chg="add mod">
          <ac:chgData name="Elisabete Ferreira" userId="a948256452cd1dfe" providerId="LiveId" clId="{C00A99E1-741E-4072-861E-EA1FDF563D1B}" dt="2024-06-15T05:37:06.115" v="152"/>
          <ac:picMkLst>
            <pc:docMk/>
            <pc:sldMk cId="3126059098" sldId="275"/>
            <ac:picMk id="4" creationId="{CB9040E5-5CBC-D7E0-A796-2DA097EEAFF1}"/>
          </ac:picMkLst>
        </pc:picChg>
      </pc:sldChg>
      <pc:sldChg chg="addSp modSp mod ord">
        <pc:chgData name="Elisabete Ferreira" userId="a948256452cd1dfe" providerId="LiveId" clId="{C00A99E1-741E-4072-861E-EA1FDF563D1B}" dt="2024-06-15T05:41:25.359" v="219" actId="313"/>
        <pc:sldMkLst>
          <pc:docMk/>
          <pc:sldMk cId="3138758479" sldId="276"/>
        </pc:sldMkLst>
        <pc:spChg chg="mod">
          <ac:chgData name="Elisabete Ferreira" userId="a948256452cd1dfe" providerId="LiveId" clId="{C00A99E1-741E-4072-861E-EA1FDF563D1B}" dt="2024-06-15T05:38:45.988" v="168" actId="1076"/>
          <ac:spMkLst>
            <pc:docMk/>
            <pc:sldMk cId="3138758479" sldId="276"/>
            <ac:spMk id="5" creationId="{59734525-DC86-CC83-4AAF-6CB28A414401}"/>
          </ac:spMkLst>
        </pc:spChg>
        <pc:spChg chg="add mod">
          <ac:chgData name="Elisabete Ferreira" userId="a948256452cd1dfe" providerId="LiveId" clId="{C00A99E1-741E-4072-861E-EA1FDF563D1B}" dt="2024-06-15T05:41:25.359" v="219" actId="313"/>
          <ac:spMkLst>
            <pc:docMk/>
            <pc:sldMk cId="3138758479" sldId="276"/>
            <ac:spMk id="7" creationId="{237D3158-7BF2-9F37-EC7D-045F3AE9C344}"/>
          </ac:spMkLst>
        </pc:spChg>
        <pc:picChg chg="mod">
          <ac:chgData name="Elisabete Ferreira" userId="a948256452cd1dfe" providerId="LiveId" clId="{C00A99E1-741E-4072-861E-EA1FDF563D1B}" dt="2024-06-15T05:38:58.247" v="172" actId="1076"/>
          <ac:picMkLst>
            <pc:docMk/>
            <pc:sldMk cId="3138758479" sldId="276"/>
            <ac:picMk id="3" creationId="{8270D04E-D511-DF27-A37D-24F7A5D118EF}"/>
          </ac:picMkLst>
        </pc:picChg>
        <pc:picChg chg="add mod">
          <ac:chgData name="Elisabete Ferreira" userId="a948256452cd1dfe" providerId="LiveId" clId="{C00A99E1-741E-4072-861E-EA1FDF563D1B}" dt="2024-06-15T05:37:15.566" v="154"/>
          <ac:picMkLst>
            <pc:docMk/>
            <pc:sldMk cId="3138758479" sldId="276"/>
            <ac:picMk id="6" creationId="{C98FE511-012D-705A-280F-D299C03F12F6}"/>
          </ac:picMkLst>
        </pc:picChg>
      </pc:sldChg>
      <pc:sldChg chg="addSp modSp mod ord">
        <pc:chgData name="Elisabete Ferreira" userId="a948256452cd1dfe" providerId="LiveId" clId="{C00A99E1-741E-4072-861E-EA1FDF563D1B}" dt="2024-06-15T05:41:17.312" v="216"/>
        <pc:sldMkLst>
          <pc:docMk/>
          <pc:sldMk cId="2734829246" sldId="277"/>
        </pc:sldMkLst>
        <pc:spChg chg="mod">
          <ac:chgData name="Elisabete Ferreira" userId="a948256452cd1dfe" providerId="LiveId" clId="{C00A99E1-741E-4072-861E-EA1FDF563D1B}" dt="2024-06-15T05:37:42.660" v="157" actId="1076"/>
          <ac:spMkLst>
            <pc:docMk/>
            <pc:sldMk cId="2734829246" sldId="277"/>
            <ac:spMk id="7" creationId="{C6BC839E-2333-8C8E-42F0-CC8EFA16A1FC}"/>
          </ac:spMkLst>
        </pc:spChg>
        <pc:spChg chg="mod">
          <ac:chgData name="Elisabete Ferreira" userId="a948256452cd1dfe" providerId="LiveId" clId="{C00A99E1-741E-4072-861E-EA1FDF563D1B}" dt="2024-06-15T05:38:14.047" v="166" actId="113"/>
          <ac:spMkLst>
            <pc:docMk/>
            <pc:sldMk cId="2734829246" sldId="277"/>
            <ac:spMk id="9" creationId="{159F24F1-F06C-08AB-D617-84F7A5EAC5A3}"/>
          </ac:spMkLst>
        </pc:spChg>
        <pc:picChg chg="add mod">
          <ac:chgData name="Elisabete Ferreira" userId="a948256452cd1dfe" providerId="LiveId" clId="{C00A99E1-741E-4072-861E-EA1FDF563D1B}" dt="2024-06-15T05:37:21.764" v="155"/>
          <ac:picMkLst>
            <pc:docMk/>
            <pc:sldMk cId="2734829246" sldId="277"/>
            <ac:picMk id="10" creationId="{439FE54D-3DE9-D182-C2E4-89ACA340B2C5}"/>
          </ac:picMkLst>
        </pc:picChg>
        <pc:picChg chg="mod">
          <ac:chgData name="Elisabete Ferreira" userId="a948256452cd1dfe" providerId="LiveId" clId="{C00A99E1-741E-4072-861E-EA1FDF563D1B}" dt="2024-06-15T05:37:51.416" v="161" actId="1076"/>
          <ac:picMkLst>
            <pc:docMk/>
            <pc:sldMk cId="2734829246" sldId="277"/>
            <ac:picMk id="1026" creationId="{7A104B06-11B9-1B88-146D-4A14A0688BE9}"/>
          </ac:picMkLst>
        </pc:picChg>
      </pc:sldChg>
      <pc:sldChg chg="addSp modSp mod">
        <pc:chgData name="Elisabete Ferreira" userId="a948256452cd1dfe" providerId="LiveId" clId="{C00A99E1-741E-4072-861E-EA1FDF563D1B}" dt="2024-06-15T05:34:54.115" v="141" actId="1076"/>
        <pc:sldMkLst>
          <pc:docMk/>
          <pc:sldMk cId="644777933" sldId="278"/>
        </pc:sldMkLst>
        <pc:spChg chg="mod">
          <ac:chgData name="Elisabete Ferreira" userId="a948256452cd1dfe" providerId="LiveId" clId="{C00A99E1-741E-4072-861E-EA1FDF563D1B}" dt="2024-06-15T05:34:38.675" v="139" actId="1076"/>
          <ac:spMkLst>
            <pc:docMk/>
            <pc:sldMk cId="644777933" sldId="278"/>
            <ac:spMk id="5" creationId="{8B2F1FA7-8035-398B-4FF6-F0414E51F6E3}"/>
          </ac:spMkLst>
        </pc:spChg>
        <pc:spChg chg="add mod">
          <ac:chgData name="Elisabete Ferreira" userId="a948256452cd1dfe" providerId="LiveId" clId="{C00A99E1-741E-4072-861E-EA1FDF563D1B}" dt="2024-06-15T05:34:54.115" v="141" actId="1076"/>
          <ac:spMkLst>
            <pc:docMk/>
            <pc:sldMk cId="644777933" sldId="278"/>
            <ac:spMk id="7" creationId="{97F5DA80-4C51-004D-47DD-8B8CED77938B}"/>
          </ac:spMkLst>
        </pc:spChg>
        <pc:picChg chg="add mod">
          <ac:chgData name="Elisabete Ferreira" userId="a948256452cd1dfe" providerId="LiveId" clId="{C00A99E1-741E-4072-861E-EA1FDF563D1B}" dt="2024-06-15T05:34:09.644" v="136" actId="1076"/>
          <ac:picMkLst>
            <pc:docMk/>
            <pc:sldMk cId="644777933" sldId="278"/>
            <ac:picMk id="8" creationId="{43E665D9-4643-C5C9-EB7D-003E38EF9BC1}"/>
          </ac:picMkLst>
        </pc:picChg>
        <pc:picChg chg="mod">
          <ac:chgData name="Elisabete Ferreira" userId="a948256452cd1dfe" providerId="LiveId" clId="{C00A99E1-741E-4072-861E-EA1FDF563D1B}" dt="2024-06-15T05:34:44.114" v="140" actId="1076"/>
          <ac:picMkLst>
            <pc:docMk/>
            <pc:sldMk cId="644777933" sldId="278"/>
            <ac:picMk id="2050" creationId="{87CF2953-784D-B2B7-B8CE-D2427FA32B58}"/>
          </ac:picMkLst>
        </pc:picChg>
      </pc:sldChg>
      <pc:sldChg chg="addSp modSp">
        <pc:chgData name="Elisabete Ferreira" userId="a948256452cd1dfe" providerId="LiveId" clId="{C00A99E1-741E-4072-861E-EA1FDF563D1B}" dt="2024-06-15T05:36:07.995" v="146"/>
        <pc:sldMkLst>
          <pc:docMk/>
          <pc:sldMk cId="1461854411" sldId="279"/>
        </pc:sldMkLst>
        <pc:picChg chg="add mod">
          <ac:chgData name="Elisabete Ferreira" userId="a948256452cd1dfe" providerId="LiveId" clId="{C00A99E1-741E-4072-861E-EA1FDF563D1B}" dt="2024-06-15T05:36:07.995" v="146"/>
          <ac:picMkLst>
            <pc:docMk/>
            <pc:sldMk cId="1461854411" sldId="279"/>
            <ac:picMk id="4" creationId="{5048B5E6-5DD1-F29F-ECD0-86D594DFFEA2}"/>
          </ac:picMkLst>
        </pc:picChg>
        <pc:picChg chg="mod">
          <ac:chgData name="Elisabete Ferreira" userId="a948256452cd1dfe" providerId="LiveId" clId="{C00A99E1-741E-4072-861E-EA1FDF563D1B}" dt="2024-06-15T05:32:33.181" v="108" actId="14100"/>
          <ac:picMkLst>
            <pc:docMk/>
            <pc:sldMk cId="1461854411" sldId="279"/>
            <ac:picMk id="3074" creationId="{AFEF9148-007A-5287-71C8-0BED3E53DB2C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8B84F-CFC9-424D-A017-A1396D8515B3}" type="datetimeFigureOut">
              <a:rPr lang="pt-BR" smtClean="0"/>
              <a:t>15/06/2024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611CB8-4926-49EF-A242-F84FA285BD4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3646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1CB8-4926-49EF-A242-F84FA285BD4E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4406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1CB8-4926-49EF-A242-F84FA285BD4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0047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1CB8-4926-49EF-A242-F84FA285BD4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745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611CB8-4926-49EF-A242-F84FA285BD4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982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6/15/2024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6/15/2024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jpe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.jpeg"/><Relationship Id="rId4" Type="http://schemas.openxmlformats.org/officeDocument/2006/relationships/hyperlink" Target="https://prefeitura.poa.br/reconstruir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Lago_Gua%C3%ADba" TargetMode="External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pt.wikipedia.org/wiki/Lago_Gua%C3%ADba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hyperlink" Target="https://pt.wikipedia.org/wiki/26_de_mar%C3%A7o" TargetMode="External"/><Relationship Id="rId7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t.wikipedia.org/wiki/1810" TargetMode="External"/><Relationship Id="rId5" Type="http://schemas.openxmlformats.org/officeDocument/2006/relationships/hyperlink" Target="https://pt.wikipedia.org/wiki/11_de_dezembro" TargetMode="External"/><Relationship Id="rId4" Type="http://schemas.openxmlformats.org/officeDocument/2006/relationships/hyperlink" Target="https://pt.wikipedia.org/wiki/1772" TargetMode="External"/><Relationship Id="rId9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xremote2.eastus.cloudapp.azure.com/portal/apps/webappviewer/index.html?id=3d14784c4f904973aa543d1a2e75226b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hyperlink" Target="https://codexremote.maps.arcgis.com/home/webscene/viewer.html?webscene=979036d4b4d34402aa732a1262aeb947" TargetMode="Externa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hyperlink" Target="https://codexremote2.eastus.cloudapp.azure.com/portal/apps/webappviewer/index.html?id=3d14784c4f904973aa543d1a2e75226b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xremote.maps.arcgis.com/home/webscene/viewer.html?webscene=979036d4b4d34402aa732a1262aeb947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CD668D-8FB6-0D67-1113-E8A98FF24B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288" y="1347895"/>
            <a:ext cx="12050712" cy="850476"/>
          </a:xfrm>
        </p:spPr>
        <p:txBody>
          <a:bodyPr>
            <a:normAutofit fontScale="90000"/>
          </a:bodyPr>
          <a:lstStyle/>
          <a:p>
            <a:r>
              <a:rPr lang="pt-BR" sz="3100" b="1" kern="100" dirty="0">
                <a:effectLst/>
                <a:latin typeface="Aharoni" panose="02010803020104030203" pitchFamily="2" charset="-79"/>
                <a:ea typeface="Aptos" panose="020B0004020202020204" pitchFamily="34" charset="0"/>
                <a:cs typeface="Aharoni" panose="02010803020104030203" pitchFamily="2" charset="-79"/>
              </a:rPr>
              <a:t>Proposições para a Reconstrução das Cidades do Sul</a:t>
            </a:r>
            <a:br>
              <a:rPr lang="pt-BR" sz="2800" kern="100" dirty="0">
                <a:effectLst/>
                <a:latin typeface="Aharoni" panose="02010803020104030203" pitchFamily="2" charset="-79"/>
                <a:ea typeface="Aptos" panose="020B0004020202020204" pitchFamily="34" charset="0"/>
                <a:cs typeface="Aharoni" panose="02010803020104030203" pitchFamily="2" charset="-79"/>
              </a:rPr>
            </a:br>
            <a:endParaRPr lang="pt-BR" sz="28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3CF7BB9-A04F-DB02-7BE2-BEA843E6E4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47212" y="3038268"/>
            <a:ext cx="4354512" cy="655320"/>
          </a:xfrm>
        </p:spPr>
        <p:txBody>
          <a:bodyPr>
            <a:normAutofit fontScale="25000" lnSpcReduction="20000"/>
          </a:bodyPr>
          <a:lstStyle/>
          <a:p>
            <a:r>
              <a:rPr lang="pt-BR" sz="17600" b="1" dirty="0">
                <a:solidFill>
                  <a:srgbClr val="0070C0"/>
                </a:solidFill>
                <a:latin typeface="+mj-lt"/>
                <a:cs typeface="Aharoni" panose="02010803020104030203" pitchFamily="2" charset="-79"/>
              </a:rPr>
              <a:t>Porto Alegre</a:t>
            </a:r>
          </a:p>
          <a:p>
            <a:endParaRPr lang="pt-BR" sz="3500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3500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3500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3500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endParaRPr lang="pt-BR" sz="3500" b="1" dirty="0">
              <a:solidFill>
                <a:srgbClr val="0070C0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  <a:p>
            <a:r>
              <a:rPr lang="pt-BR" sz="3500" b="1" kern="1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					</a:t>
            </a:r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25C5B0-104D-39DF-B09D-365F6CC658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112187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098" name="Picture 2" descr="Brasão de Porto Alegre">
            <a:extLst>
              <a:ext uri="{FF2B5EF4-FFF2-40B4-BE49-F238E27FC236}">
                <a16:creationId xmlns:a16="http://schemas.microsoft.com/office/drawing/2014/main" id="{2E9EBCDD-4BC9-FED9-1C59-D6A03797A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710" y="2276902"/>
            <a:ext cx="2237502" cy="2888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F91A274-D4E4-8CAB-9CBB-E9AAD519379C}"/>
              </a:ext>
            </a:extLst>
          </p:cNvPr>
          <p:cNvSpPr txBox="1"/>
          <p:nvPr/>
        </p:nvSpPr>
        <p:spPr>
          <a:xfrm>
            <a:off x="275424" y="4989961"/>
            <a:ext cx="674853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800" b="1" kern="1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Alunos:</a:t>
            </a:r>
          </a:p>
          <a:p>
            <a:pPr algn="r"/>
            <a:r>
              <a:rPr lang="pt-BR" sz="1800" b="1" kern="1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Arthur Pereira Loro RA240120</a:t>
            </a:r>
          </a:p>
          <a:p>
            <a:pPr algn="r"/>
            <a:r>
              <a:rPr lang="pt-BR" sz="1800" b="1" kern="1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Elisabete Ferreira Morais </a:t>
            </a:r>
            <a:r>
              <a:rPr lang="pt-BR" sz="1800" b="1" kern="100" dirty="0">
                <a:solidFill>
                  <a:schemeClr val="tx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RA240131</a:t>
            </a:r>
          </a:p>
          <a:p>
            <a:pPr algn="r"/>
            <a:r>
              <a:rPr lang="pt-BR" sz="1800" b="1" kern="1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Luís Guilherme Cândido Honorio RA180042</a:t>
            </a:r>
          </a:p>
          <a:p>
            <a:pPr algn="r"/>
            <a:r>
              <a:rPr lang="pt-BR" b="1" kern="1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Rosana Rocha RA249612</a:t>
            </a:r>
          </a:p>
          <a:p>
            <a:pPr algn="r"/>
            <a:r>
              <a:rPr lang="pt-BR" b="1" kern="1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Eric Leão de Melo      </a:t>
            </a:r>
            <a:endParaRPr lang="pt-BR" sz="1800" b="1" kern="1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endParaRPr lang="pt-BR" sz="1800" b="1" kern="100" dirty="0">
              <a:solidFill>
                <a:schemeClr val="tx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r"/>
            <a:r>
              <a:rPr lang="pt-BR" sz="1800" b="1" kern="100" dirty="0">
                <a:solidFill>
                  <a:schemeClr val="tx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Orientadora: Prof. Me. Regiane Relva Romano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37523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40A532-087E-111A-5799-3830B0B2C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04800"/>
            <a:ext cx="12192000" cy="1909894"/>
          </a:xfrm>
        </p:spPr>
        <p:txBody>
          <a:bodyPr>
            <a:normAutofit fontScale="90000"/>
          </a:bodyPr>
          <a:lstStyle/>
          <a:p>
            <a:br>
              <a:rPr lang="pt-BR" b="1" i="0" dirty="0">
                <a:effectLst/>
                <a:highlight>
                  <a:srgbClr val="FFFFFF"/>
                </a:highlight>
              </a:rPr>
            </a:br>
            <a:r>
              <a:rPr lang="pt-BR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Vamos reconstruir Porto Alegre?</a:t>
            </a:r>
            <a:br>
              <a:rPr lang="pt-BR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</a:br>
            <a:br>
              <a:rPr lang="pt-BR" b="1" i="0" dirty="0">
                <a:effectLst/>
                <a:highlight>
                  <a:srgbClr val="FFFFFF"/>
                </a:highlight>
              </a:rPr>
            </a:br>
            <a:r>
              <a:rPr lang="pt-BR" sz="2200" b="1" i="0" dirty="0">
                <a:solidFill>
                  <a:schemeClr val="accent5">
                    <a:lumMod val="75000"/>
                  </a:schemeClr>
                </a:solidFill>
                <a:effectLst/>
              </a:rPr>
              <a:t>Cada marcação listada no mapa é muito mais do que uma edificação feita de argila e argamassa. São lugares que marcam narrativas de existência. Instituições de ensino, postos de saúde, áreas públicas, áreas verdes e outros lugares; que hoje necessitam de auxílio para se restabelecerem e poderem compartilhar novos episódios de vida.  </a:t>
            </a:r>
            <a:br>
              <a:rPr lang="pt-BR" sz="2200" b="0" i="0" dirty="0">
                <a:solidFill>
                  <a:schemeClr val="accent5">
                    <a:lumMod val="75000"/>
                  </a:schemeClr>
                </a:solidFill>
                <a:effectLst/>
              </a:rPr>
            </a:br>
            <a:br>
              <a:rPr lang="pt-BR" sz="2200" b="0" i="0" dirty="0">
                <a:effectLst/>
              </a:rPr>
            </a:br>
            <a:endParaRPr lang="pt-BR" sz="2200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D75D90-029A-E64B-B95C-7EA3EEB38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002625"/>
                </a:solidFill>
                <a:effectLst/>
                <a:highlight>
                  <a:srgbClr val="FFFFFF"/>
                </a:highlight>
                <a:latin typeface="Avenir Next World"/>
              </a:rPr>
              <a:t>Zona Norte</a:t>
            </a:r>
            <a:endParaRPr lang="pt-BR" dirty="0"/>
          </a:p>
        </p:txBody>
      </p:sp>
      <p:pic>
        <p:nvPicPr>
          <p:cNvPr id="16" name="Espaço Reservado para Imagem 15">
            <a:extLst>
              <a:ext uri="{FF2B5EF4-FFF2-40B4-BE49-F238E27FC236}">
                <a16:creationId xmlns:a16="http://schemas.microsoft.com/office/drawing/2014/main" id="{8CA46D0C-F675-1CE7-28DE-72CAB5E68105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33" r="33"/>
          <a:stretch/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1431E19-9442-C9BC-A764-CD92E6F1233F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A região Norte de Porto Alegre possui um</a:t>
            </a:r>
            <a:r>
              <a:rPr lang="pt-BR" b="1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total de</a:t>
            </a:r>
            <a:r>
              <a:rPr lang="pt-BR" b="0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10 Locais</a:t>
            </a:r>
            <a:r>
              <a:rPr lang="pt-BR" b="1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 </a:t>
            </a:r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disponíveis para recebimento de apoio na reconstrução da cidade.</a:t>
            </a:r>
            <a:b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</a:b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D65890A0-F8FE-43BD-49A5-4FBF6F0337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b="1" dirty="0">
                <a:solidFill>
                  <a:srgbClr val="002625"/>
                </a:solidFill>
                <a:highlight>
                  <a:srgbClr val="FFFFFF"/>
                </a:highlight>
                <a:latin typeface="Avenir Next World"/>
              </a:rPr>
              <a:t>ZONA QUARTO DISTRITO</a:t>
            </a:r>
          </a:p>
        </p:txBody>
      </p:sp>
      <p:pic>
        <p:nvPicPr>
          <p:cNvPr id="18" name="Espaço Reservado para Imagem 17">
            <a:extLst>
              <a:ext uri="{FF2B5EF4-FFF2-40B4-BE49-F238E27FC236}">
                <a16:creationId xmlns:a16="http://schemas.microsoft.com/office/drawing/2014/main" id="{5C43237D-FB08-3F7D-92E6-843A13A12A9F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1124" r="1124"/>
          <a:stretch/>
        </p:blipFill>
        <p:spPr/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C2F2385D-26DA-3270-8BF5-F561C5578015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A região central de Porto Alegre possui um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total</a:t>
            </a:r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de 14 LOCAIS</a:t>
            </a:r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 disponíveis para recebimento de apoio na reconstrução da cidade. </a:t>
            </a:r>
          </a:p>
          <a:p>
            <a:endParaRPr lang="pt-BR" dirty="0"/>
          </a:p>
        </p:txBody>
      </p:sp>
      <p:sp>
        <p:nvSpPr>
          <p:cNvPr id="9" name="Espaço Reservado para Texto 8">
            <a:extLst>
              <a:ext uri="{FF2B5EF4-FFF2-40B4-BE49-F238E27FC236}">
                <a16:creationId xmlns:a16="http://schemas.microsoft.com/office/drawing/2014/main" id="{FF78FA87-8604-0F26-5F5D-DEB72A3256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981819" y="4204816"/>
            <a:ext cx="3300681" cy="576262"/>
          </a:xfrm>
        </p:spPr>
        <p:txBody>
          <a:bodyPr/>
          <a:lstStyle/>
          <a:p>
            <a:r>
              <a:rPr lang="pt-BR" b="1" dirty="0">
                <a:solidFill>
                  <a:srgbClr val="002625"/>
                </a:solidFill>
                <a:highlight>
                  <a:srgbClr val="FFFFFF"/>
                </a:highlight>
                <a:latin typeface="Avenir Next World"/>
              </a:rPr>
              <a:t>CENTRO</a:t>
            </a:r>
          </a:p>
        </p:txBody>
      </p:sp>
      <p:pic>
        <p:nvPicPr>
          <p:cNvPr id="14" name="Espaço Reservado para Imagem 13">
            <a:extLst>
              <a:ext uri="{FF2B5EF4-FFF2-40B4-BE49-F238E27FC236}">
                <a16:creationId xmlns:a16="http://schemas.microsoft.com/office/drawing/2014/main" id="{AF31AFC0-9ED7-E83A-FA2E-C6EC55362729}"/>
              </a:ext>
            </a:extLst>
          </p:cNvPr>
          <p:cNvPicPr>
            <a:picLocks noGrp="1" noChangeAspect="1"/>
          </p:cNvPicPr>
          <p:nvPr>
            <p:ph type="pic" idx="22"/>
          </p:nvPr>
        </p:nvPicPr>
        <p:blipFill>
          <a:blip r:embed="rId4"/>
          <a:srcRect l="2793" r="2793"/>
          <a:stretch/>
        </p:blipFill>
        <p:spPr/>
      </p:pic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F31078CC-1A14-E540-8139-25B4F7933BC7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>
            <a:normAutofit fontScale="92500" lnSpcReduction="10000"/>
          </a:bodyPr>
          <a:lstStyle/>
          <a:p>
            <a:pPr algn="l"/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A região central de Porto Alegre possui um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total</a:t>
            </a:r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de 19 LOCAIS </a:t>
            </a:r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disponíveis para recebimento de apoio na reconstrução da cidade. </a:t>
            </a:r>
          </a:p>
          <a:p>
            <a:endParaRPr lang="pt-BR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E50DECE-AD71-06ED-D2E6-319CE0BE789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1322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4A2A13-5034-0D4A-5A8C-DE201A9F5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3200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  <a:t>Vamos reconstruir Porto Alegre?</a:t>
            </a:r>
            <a:br>
              <a:rPr lang="pt-BR" sz="3200" b="1" i="0" dirty="0">
                <a:solidFill>
                  <a:schemeClr val="accent5">
                    <a:lumMod val="75000"/>
                  </a:schemeClr>
                </a:solidFill>
                <a:effectLst/>
                <a:highlight>
                  <a:srgbClr val="FFFFFF"/>
                </a:highlight>
              </a:rPr>
            </a:br>
            <a:endParaRPr lang="pt-BR" sz="3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D511F33-281F-79F6-E2EF-8CE995D891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="1" i="0" dirty="0">
              <a:solidFill>
                <a:srgbClr val="002625"/>
              </a:solidFill>
              <a:effectLst/>
              <a:highlight>
                <a:srgbClr val="FFFFFF"/>
              </a:highlight>
              <a:latin typeface="Avenir Next World"/>
            </a:endParaRPr>
          </a:p>
          <a:p>
            <a:endParaRPr lang="pt-BR" b="1" dirty="0">
              <a:solidFill>
                <a:srgbClr val="002625"/>
              </a:solidFill>
              <a:highlight>
                <a:srgbClr val="FFFFFF"/>
              </a:highlight>
              <a:latin typeface="Avenir Next World"/>
            </a:endParaRPr>
          </a:p>
          <a:p>
            <a:endParaRPr lang="pt-BR" b="1" i="0" dirty="0">
              <a:solidFill>
                <a:srgbClr val="002625"/>
              </a:solidFill>
              <a:effectLst/>
              <a:highlight>
                <a:srgbClr val="FFFFFF"/>
              </a:highlight>
              <a:latin typeface="Avenir Next World"/>
            </a:endParaRPr>
          </a:p>
          <a:p>
            <a:r>
              <a:rPr lang="pt-BR" b="1" i="0" dirty="0">
                <a:solidFill>
                  <a:srgbClr val="002625"/>
                </a:solidFill>
                <a:effectLst/>
                <a:highlight>
                  <a:srgbClr val="FFFFFF"/>
                </a:highlight>
                <a:latin typeface="Avenir Next World"/>
              </a:rPr>
              <a:t>Zona Sul</a:t>
            </a:r>
          </a:p>
          <a:p>
            <a:endParaRPr lang="pt-BR" dirty="0"/>
          </a:p>
        </p:txBody>
      </p:sp>
      <p:pic>
        <p:nvPicPr>
          <p:cNvPr id="13" name="Espaço Reservado para Imagem 12">
            <a:extLst>
              <a:ext uri="{FF2B5EF4-FFF2-40B4-BE49-F238E27FC236}">
                <a16:creationId xmlns:a16="http://schemas.microsoft.com/office/drawing/2014/main" id="{40B0D29D-26C3-CB2D-EE26-7B5CA7782923}"/>
              </a:ext>
            </a:extLst>
          </p:cNvPr>
          <p:cNvPicPr>
            <a:picLocks noGrp="1" noChangeAspect="1"/>
          </p:cNvPicPr>
          <p:nvPr>
            <p:ph type="pic" idx="15"/>
          </p:nvPr>
        </p:nvPicPr>
        <p:blipFill>
          <a:blip r:embed="rId2"/>
          <a:srcRect l="837" r="837"/>
          <a:stretch/>
        </p:blipFill>
        <p:spPr/>
      </p:pic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D6597500-6AD1-394A-B450-1667A54D1307}"/>
              </a:ext>
            </a:extLst>
          </p:cNvPr>
          <p:cNvSpPr>
            <a:spLocks noGrp="1"/>
          </p:cNvSpPr>
          <p:nvPr>
            <p:ph type="body" sz="half" idx="18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A região Sul de Porto Alegre possui um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total</a:t>
            </a:r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de 06 locais </a:t>
            </a:r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disponíveis para recebimento de apoio na reconstrução da cidade. </a:t>
            </a:r>
            <a:endParaRPr lang="pt-BR" dirty="0"/>
          </a:p>
        </p:txBody>
      </p:sp>
      <p:sp>
        <p:nvSpPr>
          <p:cNvPr id="6" name="Espaço Reservado para Texto 5">
            <a:extLst>
              <a:ext uri="{FF2B5EF4-FFF2-40B4-BE49-F238E27FC236}">
                <a16:creationId xmlns:a16="http://schemas.microsoft.com/office/drawing/2014/main" id="{FDB60AD9-304F-1A01-4856-E6D4543657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pt-BR" b="1" i="0" dirty="0">
                <a:solidFill>
                  <a:srgbClr val="002625"/>
                </a:solidFill>
                <a:effectLst/>
                <a:highlight>
                  <a:srgbClr val="FFFFFF"/>
                </a:highlight>
                <a:latin typeface="Avenir Next World"/>
              </a:rPr>
              <a:t>Zona das Ilhas</a:t>
            </a:r>
          </a:p>
          <a:p>
            <a:endParaRPr lang="pt-BR" dirty="0"/>
          </a:p>
        </p:txBody>
      </p:sp>
      <p:pic>
        <p:nvPicPr>
          <p:cNvPr id="15" name="Espaço Reservado para Imagem 14">
            <a:extLst>
              <a:ext uri="{FF2B5EF4-FFF2-40B4-BE49-F238E27FC236}">
                <a16:creationId xmlns:a16="http://schemas.microsoft.com/office/drawing/2014/main" id="{436E8067-DE5E-E59F-BF0E-A61AAB58C4E6}"/>
              </a:ext>
            </a:extLst>
          </p:cNvPr>
          <p:cNvPicPr>
            <a:picLocks noGrp="1" noChangeAspect="1"/>
          </p:cNvPicPr>
          <p:nvPr>
            <p:ph type="pic" idx="21"/>
          </p:nvPr>
        </p:nvPicPr>
        <p:blipFill>
          <a:blip r:embed="rId3"/>
          <a:srcRect l="1339" r="1339"/>
          <a:stretch/>
        </p:blipFill>
        <p:spPr/>
      </p:pic>
      <p:sp>
        <p:nvSpPr>
          <p:cNvPr id="8" name="Espaço Reservado para Texto 7">
            <a:extLst>
              <a:ext uri="{FF2B5EF4-FFF2-40B4-BE49-F238E27FC236}">
                <a16:creationId xmlns:a16="http://schemas.microsoft.com/office/drawing/2014/main" id="{746EC7E4-04E6-C674-3070-D3610C5838A0}"/>
              </a:ext>
            </a:extLst>
          </p:cNvPr>
          <p:cNvSpPr>
            <a:spLocks noGrp="1"/>
          </p:cNvSpPr>
          <p:nvPr>
            <p:ph type="body" sz="half" idx="19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A região das Ilhas de Porto Alegre possui um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total</a:t>
            </a:r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 </a:t>
            </a:r>
            <a:r>
              <a:rPr lang="pt-BR" b="1" i="0" dirty="0">
                <a:solidFill>
                  <a:srgbClr val="944F0C"/>
                </a:solidFill>
                <a:effectLst/>
                <a:highlight>
                  <a:srgbClr val="FFFFFF"/>
                </a:highlight>
                <a:latin typeface="Real Head"/>
              </a:rPr>
              <a:t>de 05 locais </a:t>
            </a:r>
            <a:r>
              <a:rPr lang="pt-BR" b="0" i="0" dirty="0">
                <a:solidFill>
                  <a:srgbClr val="304E4E"/>
                </a:solidFill>
                <a:effectLst/>
                <a:highlight>
                  <a:srgbClr val="FFFFFF"/>
                </a:highlight>
                <a:latin typeface="Real Head"/>
              </a:rPr>
              <a:t> disponíveis para recebimento de apoio na reconstrução da cidade. </a:t>
            </a:r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F3BA54A-E720-7188-382F-64A1259F1DDE}"/>
              </a:ext>
            </a:extLst>
          </p:cNvPr>
          <p:cNvSpPr>
            <a:spLocks noGrp="1"/>
          </p:cNvSpPr>
          <p:nvPr>
            <p:ph type="body" sz="half" idx="20"/>
          </p:nvPr>
        </p:nvSpPr>
        <p:spPr/>
        <p:txBody>
          <a:bodyPr/>
          <a:lstStyle/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Reconstruir POA | RS (prefeitura.poa.br)</a:t>
            </a:r>
            <a:endParaRPr lang="pt-BR" b="1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pt-BR" b="1" dirty="0">
                <a:solidFill>
                  <a:schemeClr val="accent5">
                    <a:lumMod val="75000"/>
                  </a:schemeClr>
                </a:solidFill>
              </a:rPr>
              <a:t>https://prefeitura.poa.br/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9040E5-5CBC-D7E0-A796-2DA097EEAFF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126059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C6BC839E-2333-8C8E-42F0-CC8EFA16A1FC}"/>
              </a:ext>
            </a:extLst>
          </p:cNvPr>
          <p:cNvSpPr txBox="1"/>
          <p:nvPr/>
        </p:nvSpPr>
        <p:spPr>
          <a:xfrm>
            <a:off x="0" y="621166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 </a:t>
            </a:r>
            <a:r>
              <a:rPr lang="pt-BR" dirty="0" err="1"/>
              <a:t>TimBray</a:t>
            </a:r>
            <a:r>
              <a:rPr lang="pt-BR" dirty="0"/>
              <a:t> - Obra do próprio, CC BY-SA 3.0, https://commons.wikimedia.org/w/index.php?curid=15741338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7A104B06-11B9-1B88-146D-4A14A0688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1" y="6580"/>
            <a:ext cx="8336280" cy="625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59F24F1-F06C-08AB-D617-84F7A5EAC5A3}"/>
              </a:ext>
            </a:extLst>
          </p:cNvPr>
          <p:cNvSpPr txBox="1"/>
          <p:nvPr/>
        </p:nvSpPr>
        <p:spPr>
          <a:xfrm>
            <a:off x="2011680" y="229878"/>
            <a:ext cx="6096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i="0" dirty="0">
                <a:effectLst/>
                <a:highlight>
                  <a:srgbClr val="FFFFFF"/>
                </a:highlight>
                <a:latin typeface="+mj-lt"/>
              </a:rPr>
              <a:t>Vista aérea da cidade e do </a:t>
            </a:r>
            <a:r>
              <a:rPr lang="pt-BR" sz="2000" b="1" i="0" u="none" strike="noStrike" dirty="0">
                <a:effectLst/>
                <a:highlight>
                  <a:srgbClr val="FFFFFF"/>
                </a:highlight>
                <a:latin typeface="+mj-lt"/>
                <a:hlinkClick r:id="rId3" tooltip="Lago Guaíb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Lago Guaíba</a:t>
            </a:r>
            <a:r>
              <a:rPr lang="pt-BR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lang="pt-BR" dirty="0"/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439FE54D-3DE9-D182-C2E4-89ACA340B2C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73482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270D04E-D511-DF27-A37D-24F7A5D118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6580"/>
            <a:ext cx="9897091" cy="625248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9734525-DC86-CC83-4AAF-6CB28A414401}"/>
              </a:ext>
            </a:extLst>
          </p:cNvPr>
          <p:cNvSpPr txBox="1"/>
          <p:nvPr/>
        </p:nvSpPr>
        <p:spPr>
          <a:xfrm>
            <a:off x="0" y="6211669"/>
            <a:ext cx="65290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 NASA - earthobservatory.nasa.gov, Domínio público, https://commons.wikimedia.org/w/index.php?curid=148212298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C98FE511-012D-705A-280F-D299C03F12F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37D3158-7BF2-9F37-EC7D-045F3AE9C344}"/>
              </a:ext>
            </a:extLst>
          </p:cNvPr>
          <p:cNvSpPr txBox="1"/>
          <p:nvPr/>
        </p:nvSpPr>
        <p:spPr>
          <a:xfrm>
            <a:off x="952781" y="-84773"/>
            <a:ext cx="989709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i="0" dirty="0">
                <a:effectLst/>
                <a:highlight>
                  <a:srgbClr val="FFFFFF"/>
                </a:highlight>
                <a:latin typeface="+mj-lt"/>
              </a:rPr>
              <a:t>Vista aérea da cidade e do </a:t>
            </a:r>
            <a:r>
              <a:rPr lang="pt-BR" sz="2800" b="1" i="0" u="none" strike="noStrike" dirty="0">
                <a:effectLst/>
                <a:highlight>
                  <a:srgbClr val="FFFFFF"/>
                </a:highlight>
                <a:latin typeface="+mj-lt"/>
                <a:hlinkClick r:id="rId4" tooltip="Lago Guaíb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Lago Guaíba. Após</a:t>
            </a:r>
            <a:r>
              <a:rPr lang="pt-BR" sz="2800" b="1" dirty="0">
                <a:solidFill>
                  <a:srgbClr val="202122"/>
                </a:solidFill>
                <a:highlight>
                  <a:srgbClr val="FFFFFF"/>
                </a:highlight>
                <a:latin typeface="+mj-lt"/>
              </a:rPr>
              <a:t> a inundação</a:t>
            </a:r>
            <a:endParaRPr lang="pt-BR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387584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75A263E-2B08-2D4B-E3D0-AD1D319CC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715" y="293723"/>
            <a:ext cx="9278569" cy="6270554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7002C3E3-FCAB-75D0-4809-03E25EAB25C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2666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BFA3202-6FD9-B35A-6938-F75299A492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44223" cy="58064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CFB215-A5B1-33DB-C73A-A4D57293BA9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0893742" y="4578350"/>
            <a:ext cx="1241425" cy="122809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4195A5D-BA13-FCF4-A222-439B3DAB3F05}"/>
              </a:ext>
            </a:extLst>
          </p:cNvPr>
          <p:cNvSpPr txBox="1"/>
          <p:nvPr/>
        </p:nvSpPr>
        <p:spPr>
          <a:xfrm>
            <a:off x="788670" y="3258235"/>
            <a:ext cx="61188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444644"/>
                </a:highlight>
                <a:latin typeface="+mj-lt"/>
              </a:rPr>
              <a:t>Em 252 anos de desenvolvimento e conquistas, </a:t>
            </a:r>
            <a:r>
              <a:rPr lang="pt-BR" sz="2400" b="1" i="0" dirty="0">
                <a:solidFill>
                  <a:srgbClr val="FFAA00"/>
                </a:solidFill>
                <a:effectLst/>
                <a:highlight>
                  <a:srgbClr val="444644"/>
                </a:highlight>
                <a:latin typeface="+mj-lt"/>
              </a:rPr>
              <a:t>Porto Alegre</a:t>
            </a:r>
            <a:r>
              <a:rPr lang="pt-BR" sz="2400" b="0" i="0" dirty="0">
                <a:solidFill>
                  <a:srgbClr val="FFFFFF"/>
                </a:solidFill>
                <a:effectLst/>
                <a:highlight>
                  <a:srgbClr val="444644"/>
                </a:highlight>
                <a:latin typeface="+mj-lt"/>
              </a:rPr>
              <a:t> nunca havia enfrentado uma tragédia desta magnitude.</a:t>
            </a:r>
            <a:endParaRPr lang="pt-BR" sz="2400" dirty="0">
              <a:latin typeface="+mj-lt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70A0A959-31F0-FF78-403F-14F17E8FFD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670" y="1300674"/>
            <a:ext cx="4420217" cy="121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0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undefined">
            <a:extLst>
              <a:ext uri="{FF2B5EF4-FFF2-40B4-BE49-F238E27FC236}">
                <a16:creationId xmlns:a16="http://schemas.microsoft.com/office/drawing/2014/main" id="{87CF2953-784D-B2B7-B8CE-D2427FA32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2" y="1145560"/>
            <a:ext cx="10926491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B2F1FA7-8035-398B-4FF6-F0414E51F6E3}"/>
              </a:ext>
            </a:extLst>
          </p:cNvPr>
          <p:cNvSpPr txBox="1"/>
          <p:nvPr/>
        </p:nvSpPr>
        <p:spPr>
          <a:xfrm>
            <a:off x="0" y="5993785"/>
            <a:ext cx="67133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 </a:t>
            </a:r>
            <a:r>
              <a:rPr lang="pt-BR" dirty="0" err="1"/>
              <a:t>Tetraktys</a:t>
            </a:r>
            <a:r>
              <a:rPr lang="pt-BR" dirty="0"/>
              <a:t> (Ricardo André Frantz) - Obra do próprio, CC BY-SA 3.0, https://commons.wikimedia.org/w/index.php?curid=4609188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7F5DA80-4C51-004D-47DD-8B8CED77938B}"/>
              </a:ext>
            </a:extLst>
          </p:cNvPr>
          <p:cNvSpPr txBox="1"/>
          <p:nvPr/>
        </p:nvSpPr>
        <p:spPr>
          <a:xfrm>
            <a:off x="1066800" y="664160"/>
            <a:ext cx="7543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kern="100" dirty="0">
                <a:effectLst/>
                <a:latin typeface="Aharoni" panose="02010803020104030203" pitchFamily="2" charset="-79"/>
                <a:ea typeface="Aptos" panose="020B0004020202020204" pitchFamily="34" charset="0"/>
                <a:cs typeface="Aharoni" panose="02010803020104030203" pitchFamily="2" charset="-79"/>
              </a:rPr>
              <a:t>Proposições para a Reconstrução da Cidade de Porto Alegre </a:t>
            </a:r>
            <a:endParaRPr lang="pt-BR" sz="2000" dirty="0"/>
          </a:p>
        </p:txBody>
      </p:sp>
      <p:pic>
        <p:nvPicPr>
          <p:cNvPr id="8" name="Picture 3">
            <a:extLst>
              <a:ext uri="{FF2B5EF4-FFF2-40B4-BE49-F238E27FC236}">
                <a16:creationId xmlns:a16="http://schemas.microsoft.com/office/drawing/2014/main" id="{43E665D9-4643-C5C9-EB7D-003E38EF9BC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44777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F4ABDF2-3F06-701E-0068-24CA104B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984"/>
            <a:ext cx="12192000" cy="4129548"/>
          </a:xfrm>
          <a:prstGeom prst="rect">
            <a:avLst/>
          </a:prstGeom>
        </p:spPr>
      </p:pic>
      <p:graphicFrame>
        <p:nvGraphicFramePr>
          <p:cNvPr id="6" name="Tabela 5">
            <a:extLst>
              <a:ext uri="{FF2B5EF4-FFF2-40B4-BE49-F238E27FC236}">
                <a16:creationId xmlns:a16="http://schemas.microsoft.com/office/drawing/2014/main" id="{C33EE324-F59D-4573-3A4A-8095837DD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1382514"/>
              </p:ext>
            </p:extLst>
          </p:nvPr>
        </p:nvGraphicFramePr>
        <p:xfrm>
          <a:off x="1554480" y="0"/>
          <a:ext cx="9372600" cy="1146810"/>
        </p:xfrm>
        <a:graphic>
          <a:graphicData uri="http://schemas.openxmlformats.org/drawingml/2006/table">
            <a:tbl>
              <a:tblPr/>
              <a:tblGrid>
                <a:gridCol w="4686300">
                  <a:extLst>
                    <a:ext uri="{9D8B030D-6E8A-4147-A177-3AD203B41FA5}">
                      <a16:colId xmlns:a16="http://schemas.microsoft.com/office/drawing/2014/main" val="846557671"/>
                    </a:ext>
                  </a:extLst>
                </a:gridCol>
                <a:gridCol w="4686300">
                  <a:extLst>
                    <a:ext uri="{9D8B030D-6E8A-4147-A177-3AD203B41FA5}">
                      <a16:colId xmlns:a16="http://schemas.microsoft.com/office/drawing/2014/main" val="2226398412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pt-BR" sz="2800" b="1" dirty="0">
                          <a:solidFill>
                            <a:schemeClr val="tx1"/>
                          </a:solidFill>
                          <a:effectLst/>
                        </a:rPr>
                        <a:t>Cidade de Porto Alegre - História</a:t>
                      </a:r>
                    </a:p>
                  </a:txBody>
                  <a:tcPr marL="28575" marR="28575" marT="28575" marB="28575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2227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pt-BR" b="1" dirty="0">
                          <a:solidFill>
                            <a:schemeClr val="tx1"/>
                          </a:solidFill>
                          <a:effectLst/>
                        </a:rPr>
                        <a:t>Fundação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 dirty="0">
                          <a:solidFill>
                            <a:schemeClr val="tx1"/>
                          </a:solidFill>
                          <a:effectLst/>
                          <a:hlinkClick r:id="rId3" tooltip="26 de março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26 de março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effectLst/>
                        </a:rPr>
                        <a:t> de </a:t>
                      </a:r>
                      <a:r>
                        <a:rPr lang="pt-BR" u="none" strike="noStrike" dirty="0">
                          <a:solidFill>
                            <a:schemeClr val="tx1"/>
                          </a:solidFill>
                          <a:effectLst/>
                          <a:hlinkClick r:id="rId4" tooltip="177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1772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effectLst/>
                        </a:rPr>
                        <a:t> (252 anos)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771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pt-BR" b="1" dirty="0">
                          <a:solidFill>
                            <a:schemeClr val="tx1"/>
                          </a:solidFill>
                          <a:effectLst/>
                        </a:rPr>
                        <a:t>Emancipação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u="none" strike="noStrike" dirty="0">
                          <a:solidFill>
                            <a:schemeClr val="tx1"/>
                          </a:solidFill>
                          <a:effectLst/>
                          <a:hlinkClick r:id="rId5" tooltip="11 de dezembro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11 de dezembro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effectLst/>
                        </a:rPr>
                        <a:t> de </a:t>
                      </a:r>
                      <a:r>
                        <a:rPr lang="pt-BR" u="none" strike="noStrike" dirty="0">
                          <a:solidFill>
                            <a:schemeClr val="tx1"/>
                          </a:solidFill>
                          <a:effectLst/>
                          <a:hlinkClick r:id="rId6" tooltip="18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1810</a:t>
                      </a:r>
                      <a:r>
                        <a:rPr lang="pt-BR" dirty="0">
                          <a:solidFill>
                            <a:schemeClr val="tx1"/>
                          </a:solidFill>
                          <a:effectLst/>
                        </a:rPr>
                        <a:t> (213 anos)</a:t>
                      </a:r>
                    </a:p>
                  </a:txBody>
                  <a:tcPr marL="28575" marR="28575" marT="28575" marB="2857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139491"/>
                  </a:ext>
                </a:extLst>
              </a:tr>
            </a:tbl>
          </a:graphicData>
        </a:graphic>
      </p:graphicFrame>
      <p:pic>
        <p:nvPicPr>
          <p:cNvPr id="9" name="Imagem 8">
            <a:extLst>
              <a:ext uri="{FF2B5EF4-FFF2-40B4-BE49-F238E27FC236}">
                <a16:creationId xmlns:a16="http://schemas.microsoft.com/office/drawing/2014/main" id="{DC6F02DC-824C-AFC7-2137-0CCADB558C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4570621"/>
            <a:ext cx="4907280" cy="228738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26512CE5-7668-B37F-EF6D-2B9FBA79AC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51120" y="4570621"/>
            <a:ext cx="7040880" cy="2287379"/>
          </a:xfrm>
          <a:prstGeom prst="rect">
            <a:avLst/>
          </a:prstGeom>
        </p:spPr>
      </p:pic>
      <p:pic>
        <p:nvPicPr>
          <p:cNvPr id="2" name="Picture 3">
            <a:extLst>
              <a:ext uri="{FF2B5EF4-FFF2-40B4-BE49-F238E27FC236}">
                <a16:creationId xmlns:a16="http://schemas.microsoft.com/office/drawing/2014/main" id="{057D9D7D-5B20-8D83-4CEE-67C183F53563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51593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hlinkClick r:id="rId3"/>
            <a:extLst>
              <a:ext uri="{FF2B5EF4-FFF2-40B4-BE49-F238E27FC236}">
                <a16:creationId xmlns:a16="http://schemas.microsoft.com/office/drawing/2014/main" id="{D5196123-8131-947A-1C23-02B6CA21F9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097" y="742820"/>
            <a:ext cx="11869806" cy="519185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492C77BF-E078-73DA-0975-C3227B78C49D}"/>
              </a:ext>
            </a:extLst>
          </p:cNvPr>
          <p:cNvSpPr txBox="1"/>
          <p:nvPr/>
        </p:nvSpPr>
        <p:spPr>
          <a:xfrm>
            <a:off x="350521" y="0"/>
            <a:ext cx="116803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Área Afetada - POA</a:t>
            </a:r>
            <a:endParaRPr lang="pt-BR" sz="4000" b="1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D52E6D7F-B87C-EE36-A7DC-545E067EF835}"/>
              </a:ext>
            </a:extLst>
          </p:cNvPr>
          <p:cNvSpPr txBox="1"/>
          <p:nvPr/>
        </p:nvSpPr>
        <p:spPr>
          <a:xfrm>
            <a:off x="350520" y="5934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https://codexremote2.eastus.cloudapp.azure.com/portal/apps/webappviewer/index.html?id=3d14784c4f904973aa543d1a2e75226b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DCA08503-12BD-DFC6-E327-EDC9C9D6138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6810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E44E042-87A0-6861-CA70-DC6BD31A47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1" y="627999"/>
            <a:ext cx="12009518" cy="5602001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9DCE30BF-AE82-0DBF-5768-669868BBE094}"/>
              </a:ext>
            </a:extLst>
          </p:cNvPr>
          <p:cNvSpPr txBox="1"/>
          <p:nvPr/>
        </p:nvSpPr>
        <p:spPr>
          <a:xfrm>
            <a:off x="3520440" y="1201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Áreas Afetadas - Porto Alegre (eastus.cloudapp.azure.com</a:t>
            </a:r>
            <a:r>
              <a:rPr lang="pt-BR" dirty="0">
                <a:solidFill>
                  <a:srgbClr val="56BCFE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)</a:t>
            </a:r>
            <a:endParaRPr lang="pt-BR" dirty="0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9596CD7-B202-6221-6258-DA0196D7B35D}"/>
              </a:ext>
            </a:extLst>
          </p:cNvPr>
          <p:cNvSpPr txBox="1"/>
          <p:nvPr/>
        </p:nvSpPr>
        <p:spPr>
          <a:xfrm>
            <a:off x="182482" y="62300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https://codexremote2.eastus.cloudapp.azure.com/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003B8159-2FE8-55E7-9D04-7764A94520A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877281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EEBCEB9-BE76-C38A-650C-F22F1501C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67" y="961754"/>
            <a:ext cx="11846973" cy="5210902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BB531DE-DAA3-2057-2276-333383C1C804}"/>
              </a:ext>
            </a:extLst>
          </p:cNvPr>
          <p:cNvSpPr txBox="1"/>
          <p:nvPr/>
        </p:nvSpPr>
        <p:spPr>
          <a:xfrm>
            <a:off x="487680" y="621108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Área Afetada - POA 3D_V2 (arcgis.com)</a:t>
            </a:r>
            <a:r>
              <a:rPr lang="pt-BR" dirty="0"/>
              <a:t> https://codexremote.maps.arcgis.com/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7315994-3DBD-41C3-C0CA-8AF7EA94461D}"/>
              </a:ext>
            </a:extLst>
          </p:cNvPr>
          <p:cNvSpPr txBox="1"/>
          <p:nvPr/>
        </p:nvSpPr>
        <p:spPr>
          <a:xfrm>
            <a:off x="2590800" y="0"/>
            <a:ext cx="82600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FFFFFF"/>
                </a:solidFill>
                <a:effectLst/>
                <a:highlight>
                  <a:srgbClr val="444644"/>
                </a:highlight>
                <a:latin typeface="Avenir Next World"/>
              </a:rPr>
              <a:t>Visualize a extensão das inundações em Porto Alegre na simulação 3D abaixo. Ela ajuda a compreender um </a:t>
            </a:r>
            <a:r>
              <a:rPr lang="pt-BR" b="0" i="0" dirty="0">
                <a:solidFill>
                  <a:srgbClr val="FFAA00"/>
                </a:solidFill>
                <a:effectLst/>
                <a:highlight>
                  <a:srgbClr val="444644"/>
                </a:highlight>
                <a:latin typeface="Avenir Next World"/>
              </a:rPr>
              <a:t>evento climático sem precedentes</a:t>
            </a:r>
            <a:r>
              <a:rPr lang="pt-BR" b="0" i="0" dirty="0">
                <a:solidFill>
                  <a:srgbClr val="FFFFFF"/>
                </a:solidFill>
                <a:effectLst/>
                <a:highlight>
                  <a:srgbClr val="444644"/>
                </a:highlight>
                <a:latin typeface="Avenir Next World"/>
              </a:rPr>
              <a:t> e a magnitude das inundações em Porto Alegre.</a:t>
            </a:r>
            <a:endParaRPr lang="pt-BR" dirty="0"/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174CF0A3-0E8A-C17A-803E-084A603E400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853894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FEF9148-007A-5287-71C8-0BED3E53D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632459"/>
            <a:ext cx="10469880" cy="5384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B83A754D-DCA8-422D-2FAB-1C5822283ECD}"/>
              </a:ext>
            </a:extLst>
          </p:cNvPr>
          <p:cNvSpPr txBox="1"/>
          <p:nvPr/>
        </p:nvSpPr>
        <p:spPr>
          <a:xfrm>
            <a:off x="502920" y="6016675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Por </a:t>
            </a:r>
            <a:r>
              <a:rPr lang="pt-BR" dirty="0" err="1"/>
              <a:t>Ayr</a:t>
            </a:r>
            <a:r>
              <a:rPr lang="pt-BR" dirty="0"/>
              <a:t> </a:t>
            </a:r>
            <a:r>
              <a:rPr lang="pt-BR" dirty="0" err="1"/>
              <a:t>Aliski</a:t>
            </a:r>
            <a:r>
              <a:rPr lang="pt-BR" dirty="0"/>
              <a:t> - Flickr, CC BY-SA 2.0, https://commons.wikimedia.org/w/index.php?curid=38900654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48B5E6-5DD1-F29F-ECD0-86D594DFFE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618544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934A5C5-E14A-B1EB-BCF5-926233A61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81" y="1145560"/>
            <a:ext cx="11811000" cy="5467218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DDE931E-6EF9-65FA-9398-59D15581F983}"/>
              </a:ext>
            </a:extLst>
          </p:cNvPr>
          <p:cNvSpPr txBox="1"/>
          <p:nvPr/>
        </p:nvSpPr>
        <p:spPr>
          <a:xfrm>
            <a:off x="190500" y="648208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https://painelrs.maps.arcgis.com/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7DA7718-F72C-7500-87C2-AD6A3FC50370}"/>
              </a:ext>
            </a:extLst>
          </p:cNvPr>
          <p:cNvSpPr txBox="1"/>
          <p:nvPr/>
        </p:nvSpPr>
        <p:spPr>
          <a:xfrm>
            <a:off x="667956" y="260462"/>
            <a:ext cx="98235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000" b="1" dirty="0"/>
              <a:t>O IMPACTO DAS CHEIAS EM PORTO ALEGRE</a:t>
            </a:r>
          </a:p>
        </p:txBody>
      </p:sp>
      <p:pic>
        <p:nvPicPr>
          <p:cNvPr id="2" name="Picture 3">
            <a:extLst>
              <a:ext uri="{FF2B5EF4-FFF2-40B4-BE49-F238E27FC236}">
                <a16:creationId xmlns:a16="http://schemas.microsoft.com/office/drawing/2014/main" id="{3FF23F57-1C99-0F62-7D94-C46C96ECD16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96" t="36393" r="39370" b="36180"/>
          <a:stretch/>
        </p:blipFill>
        <p:spPr bwMode="auto">
          <a:xfrm>
            <a:off x="11040653" y="6580"/>
            <a:ext cx="1151347" cy="113898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47936859"/>
      </p:ext>
    </p:extLst>
  </p:cSld>
  <p:clrMapOvr>
    <a:masterClrMapping/>
  </p:clrMapOvr>
</p:sld>
</file>

<file path=ppt/theme/theme1.xml><?xml version="1.0" encoding="utf-8"?>
<a:theme xmlns:a="http://schemas.openxmlformats.org/drawingml/2006/main" name="Gotícula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TM04033925[[fn=Gotícula]]</Template>
  <TotalTime>519</TotalTime>
  <Words>586</Words>
  <Application>Microsoft Office PowerPoint</Application>
  <PresentationFormat>Widescreen</PresentationFormat>
  <Paragraphs>58</Paragraphs>
  <Slides>14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2" baseType="lpstr">
      <vt:lpstr>Aharoni</vt:lpstr>
      <vt:lpstr>Arial</vt:lpstr>
      <vt:lpstr>Avenir Next World</vt:lpstr>
      <vt:lpstr>Calibri</vt:lpstr>
      <vt:lpstr>Real Head</vt:lpstr>
      <vt:lpstr>Tahoma</vt:lpstr>
      <vt:lpstr>Tw Cen MT</vt:lpstr>
      <vt:lpstr>Gotícula</vt:lpstr>
      <vt:lpstr>Proposições para a Reconstrução das Cidades do Sul 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 Vamos reconstruir Porto Alegre?  Cada marcação listada no mapa é muito mais do que uma edificação feita de argila e argamassa. São lugares que marcam narrativas de existência. Instituições de ensino, postos de saúde, áreas públicas, áreas verdes e outros lugares; que hoje necessitam de auxílio para se restabelecerem e poderem compartilhar novos episódios de vida.    </vt:lpstr>
      <vt:lpstr>Vamos reconstruir Porto Alegre? 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Elisabete Ferreira</dc:creator>
  <cp:lastModifiedBy>LUIS GUILHERME CANDIDO HONORIO</cp:lastModifiedBy>
  <cp:revision>8</cp:revision>
  <dcterms:created xsi:type="dcterms:W3CDTF">2024-06-05T02:38:42Z</dcterms:created>
  <dcterms:modified xsi:type="dcterms:W3CDTF">2024-06-15T14:57:24Z</dcterms:modified>
</cp:coreProperties>
</file>